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00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5189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4114800" cy="4114800"/>
          </a:xfrm>
          <a:prstGeom prst="ellipse">
            <a:avLst/>
          </a:prstGeom>
          <a:solidFill>
            <a:srgbClr val="52B788">
              <a:alpha val="40000"/>
            </a:srgbClr>
          </a:solidFill>
          <a:ln w="12700">
            <a:solidFill>
              <a:srgbClr val="52B7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-731520" y="2926080"/>
            <a:ext cx="3200400" cy="3200400"/>
          </a:xfrm>
          <a:prstGeom prst="ellipse">
            <a:avLst/>
          </a:prstGeom>
          <a:solidFill>
            <a:srgbClr val="FF6B9D">
              <a:alpha val="35000"/>
            </a:srgbClr>
          </a:solidFill>
          <a:ln w="12700">
            <a:solidFill>
              <a:srgbClr val="FF6B9D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7200"/>
            <a:ext cx="2926080" cy="219456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2560320"/>
            <a:ext cx="2194560" cy="16459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57200" y="109728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🌸 Lentekriebels 🌸</a:t>
            </a:r>
            <a:endParaRPr lang="en-US" sz="5200" dirty="0"/>
          </a:p>
        </p:txBody>
      </p:sp>
      <p:sp>
        <p:nvSpPr>
          <p:cNvPr id="7" name="Text 3"/>
          <p:cNvSpPr/>
          <p:nvPr/>
        </p:nvSpPr>
        <p:spPr>
          <a:xfrm>
            <a:off x="731520" y="2560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 over puberteit, verliefdheid en vriendschap</a:t>
            </a:r>
            <a:endParaRPr lang="en-US" sz="2000" dirty="0"/>
          </a:p>
        </p:txBody>
      </p:sp>
      <p:sp>
        <p:nvSpPr>
          <p:cNvPr id="8" name="Shape 4"/>
          <p:cNvSpPr/>
          <p:nvPr/>
        </p:nvSpPr>
        <p:spPr>
          <a:xfrm>
            <a:off x="2926080" y="3657600"/>
            <a:ext cx="3291840" cy="777240"/>
          </a:xfrm>
          <a:prstGeom prst="round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5"/>
          <p:cNvSpPr/>
          <p:nvPr/>
        </p:nvSpPr>
        <p:spPr>
          <a:xfrm>
            <a:off x="2926080" y="365760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 Sylvain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 zijn lentekriebels? 🌼</a:t>
            </a:r>
            <a:endParaRPr lang="en-US" sz="3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822960"/>
            <a:ext cx="2560320" cy="23774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097280"/>
            <a:ext cx="548640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je ouder wordt, verandert er van alles:</a:t>
            </a:r>
            <a:endParaRPr lang="en-US" sz="17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lijf groeit en verandert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gevoelens </a:t>
            </a:r>
            <a:r>
              <a:rPr lang="en-US" sz="1600" dirty="0" err="1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worden</a:t>
            </a: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heftiger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kunt verliefd worden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Vriendschappen worden belangrijker</a:t>
            </a:r>
            <a:endParaRPr lang="en-US" sz="17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 is allemaal heel normaal! 💚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365760" y="4389120"/>
            <a:ext cx="8412480" cy="548640"/>
          </a:xfrm>
          <a:prstGeom prst="roundRect">
            <a:avLst/>
          </a:prstGeom>
          <a:solidFill>
            <a:srgbClr val="FFE5F0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7" name="Text 4"/>
          <p:cNvSpPr/>
          <p:nvPr/>
        </p:nvSpPr>
        <p:spPr>
          <a:xfrm>
            <a:off x="365760" y="438912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9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 heet puberteit — en iedereen maakt het mee! 🌈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3A86FF"/>
          </a:solidFill>
          <a:ln w="12700">
            <a:solidFill>
              <a:srgbClr val="3A86FF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Puberteit bij jongens 🧒</a:t>
            </a:r>
            <a:endParaRPr lang="en-US" sz="3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640080"/>
            <a:ext cx="2377440" cy="42976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74320" y="105156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7" name="Text 4"/>
          <p:cNvSpPr/>
          <p:nvPr/>
        </p:nvSpPr>
        <p:spPr>
          <a:xfrm>
            <a:off x="274320" y="105156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📏 Je groeit snel — soms wel 10 cm per jaar!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017520" y="105156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6"/>
          <p:cNvSpPr/>
          <p:nvPr/>
        </p:nvSpPr>
        <p:spPr>
          <a:xfrm>
            <a:off x="3017520" y="105156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 Je spieren worden sterker en breder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274320" y="210312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1" name="Text 8"/>
          <p:cNvSpPr/>
          <p:nvPr/>
        </p:nvSpPr>
        <p:spPr>
          <a:xfrm>
            <a:off x="274320" y="210312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🗣️ Je stem gaat 'kraken' en wordt lager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017520" y="210312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3" name="Text 10"/>
          <p:cNvSpPr/>
          <p:nvPr/>
        </p:nvSpPr>
        <p:spPr>
          <a:xfrm>
            <a:off x="3017520" y="210312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🧴 Soms krijg je puistjes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274320" y="315468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5" name="Text 12"/>
          <p:cNvSpPr/>
          <p:nvPr/>
        </p:nvSpPr>
        <p:spPr>
          <a:xfrm>
            <a:off x="274320" y="315468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Je gaat meer zweten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3017520" y="315468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7" name="Text 14"/>
          <p:cNvSpPr/>
          <p:nvPr/>
        </p:nvSpPr>
        <p:spPr>
          <a:xfrm>
            <a:off x="3017520" y="315468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Je krijgt haar op nieuwe plekken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274320" y="4251960"/>
            <a:ext cx="5394960" cy="54864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4CC9F0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9" name="Text 16"/>
          <p:cNvSpPr/>
          <p:nvPr/>
        </p:nvSpPr>
        <p:spPr>
          <a:xfrm>
            <a:off x="274320" y="4251960"/>
            <a:ext cx="5394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 begint meestal tussen je 9e en 14e jaar 🕐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7B1D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Puberteit bij meisjes 👧</a:t>
            </a:r>
            <a:endParaRPr lang="en-US" sz="3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640080"/>
            <a:ext cx="2377440" cy="42976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74320" y="105156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7" name="Text 4"/>
          <p:cNvSpPr/>
          <p:nvPr/>
        </p:nvSpPr>
        <p:spPr>
          <a:xfrm>
            <a:off x="274320" y="105156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📏 Je groeit snel en je lichaam verandert van vorm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017520" y="105156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6"/>
          <p:cNvSpPr/>
          <p:nvPr/>
        </p:nvSpPr>
        <p:spPr>
          <a:xfrm>
            <a:off x="3017520" y="105156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🌸 Je borsten beginnen te groeien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274320" y="210312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1" name="Text 8"/>
          <p:cNvSpPr/>
          <p:nvPr/>
        </p:nvSpPr>
        <p:spPr>
          <a:xfrm>
            <a:off x="274320" y="210312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Je krijgt je menstruatie — dat is heel normaal!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3017520" y="210312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3" name="Text 10"/>
          <p:cNvSpPr/>
          <p:nvPr/>
        </p:nvSpPr>
        <p:spPr>
          <a:xfrm>
            <a:off x="3017520" y="210312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🧴 Soms krijg je puistjes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274320" y="315468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5" name="Text 12"/>
          <p:cNvSpPr/>
          <p:nvPr/>
        </p:nvSpPr>
        <p:spPr>
          <a:xfrm>
            <a:off x="274320" y="315468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Je gaat meer zweten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3017520" y="3154680"/>
            <a:ext cx="2560320" cy="868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7" name="Text 14"/>
          <p:cNvSpPr/>
          <p:nvPr/>
        </p:nvSpPr>
        <p:spPr>
          <a:xfrm>
            <a:off x="3017520" y="3154680"/>
            <a:ext cx="2560320" cy="8686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Je krijgt haar op nieuwe plekken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274320" y="4251960"/>
            <a:ext cx="5394960" cy="548640"/>
          </a:xfrm>
          <a:prstGeom prst="roundRect">
            <a:avLst/>
          </a:prstGeom>
          <a:solidFill>
            <a:srgbClr val="FFD6E7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9" name="Text 16"/>
          <p:cNvSpPr/>
          <p:nvPr/>
        </p:nvSpPr>
        <p:spPr>
          <a:xfrm>
            <a:off x="274320" y="4251960"/>
            <a:ext cx="5394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 begint meestal tussen je 8e en 13e jaar 🕐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5B21B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Schaamte — dat hoort erbij! 😊</a:t>
            </a:r>
            <a:endParaRPr lang="en-US" sz="3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822960"/>
            <a:ext cx="2560320" cy="19202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051560"/>
            <a:ext cx="54864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Soms voel je je verlegen of een beetje gek over je lijf.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 is heel normaal! Iedereen heeft dat.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hoeft je nergens voor te schamen: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je groeit en verandert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je gevoelens hebt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je vragen hebt — vragen zijn goed!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65760" y="4251960"/>
            <a:ext cx="8412480" cy="594360"/>
          </a:xfrm>
          <a:prstGeom prst="roundRect">
            <a:avLst/>
          </a:prstGeom>
          <a:solidFill>
            <a:srgbClr val="E9D5FF"/>
          </a:solidFill>
          <a:ln w="1905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8" name="Text 5"/>
          <p:cNvSpPr/>
          <p:nvPr/>
        </p:nvSpPr>
        <p:spPr>
          <a:xfrm>
            <a:off x="365760" y="42519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Tip: Praat er gerust over met een volwassene die je vertrouwt!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Verliefdheid &amp; vriendschap 💛</a:t>
            </a:r>
            <a:endParaRPr lang="en-US" sz="3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868680"/>
            <a:ext cx="3840480" cy="22860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389120" y="868680"/>
            <a:ext cx="4389120" cy="1188720"/>
          </a:xfrm>
          <a:prstGeom prst="roundRect">
            <a:avLst/>
          </a:prstGeom>
          <a:solidFill>
            <a:srgbClr val="FFE5F0"/>
          </a:solidFill>
          <a:ln w="1905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7" name="Text 4"/>
          <p:cNvSpPr/>
          <p:nvPr/>
        </p:nvSpPr>
        <p:spPr>
          <a:xfrm>
            <a:off x="4389120" y="868680"/>
            <a:ext cx="438912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💗 Verliefd zijn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hart klopt sneller, je denkt steeds aan iemand — dat is verliefdheid! Dat kan op een jongen óf op een meisje zijn.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389120" y="2240280"/>
            <a:ext cx="4389120" cy="1188720"/>
          </a:xfrm>
          <a:prstGeom prst="roundRect">
            <a:avLst/>
          </a:prstGeom>
          <a:solidFill>
            <a:srgbClr val="E8F5E9"/>
          </a:solidFill>
          <a:ln w="190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6"/>
          <p:cNvSpPr/>
          <p:nvPr/>
        </p:nvSpPr>
        <p:spPr>
          <a:xfrm>
            <a:off x="4389120" y="2240280"/>
            <a:ext cx="438912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5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Vriendschap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A5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Jongens en meisjes kunnen ook gewoon goede vrienden zijn — zonder verliefd te zijn. Vriendschap is super waardevol!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274320" y="3291840"/>
            <a:ext cx="8595360" cy="1463040"/>
          </a:xfrm>
          <a:prstGeom prst="roundRect">
            <a:avLst/>
          </a:prstGeom>
          <a:solidFill>
            <a:srgbClr val="FFFDE7"/>
          </a:solidFill>
          <a:ln w="1905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1" name="Text 8"/>
          <p:cNvSpPr/>
          <p:nvPr/>
        </p:nvSpPr>
        <p:spPr>
          <a:xfrm>
            <a:off x="274320" y="3291840"/>
            <a:ext cx="8595360" cy="146304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Verliefd of gewoon vrienden?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Soms is het lastig om het verschil te voelen. Dat is oké! Vertel het gewoon aan je vriend of vriendin — dat is stukken makkelijker dan altijd zenuwachtig zijn. 😄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7B1D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Verkering 💌</a:t>
            </a:r>
            <a:endParaRPr lang="en-US" sz="38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640080"/>
            <a:ext cx="2377440" cy="219456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74320" y="1051560"/>
            <a:ext cx="5760720" cy="14630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7" name="Text 4"/>
          <p:cNvSpPr/>
          <p:nvPr/>
        </p:nvSpPr>
        <p:spPr>
          <a:xfrm>
            <a:off x="274320" y="1051560"/>
            <a:ext cx="5760720" cy="146304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❤️ Verkering vragen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Zeg gewoon eerlijk wat je voelt! Bijvoorbeeld: "Ik vind jou heel leuk, wil jij mijn vriend/vriendinnetje zijn?"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274320" y="2651760"/>
            <a:ext cx="5760720" cy="14630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6"/>
          <p:cNvSpPr/>
          <p:nvPr/>
        </p:nvSpPr>
        <p:spPr>
          <a:xfrm>
            <a:off x="274320" y="2651760"/>
            <a:ext cx="5760720" cy="146304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💔 Verkering uitmaken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Wees eerlijk en aardig. Leg uit hoe je je voelt. Pijn doen hoort er soms bij — maar gemeen zijn is nooit oké.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274320" y="4251960"/>
            <a:ext cx="8595360" cy="548640"/>
          </a:xfrm>
          <a:prstGeom prst="roundRect">
            <a:avLst/>
          </a:prstGeom>
          <a:solidFill>
            <a:srgbClr val="FFD6E7"/>
          </a:solidFill>
          <a:ln w="12700">
            <a:solidFill>
              <a:srgbClr val="FF6B9D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11" name="Text 8"/>
          <p:cNvSpPr/>
          <p:nvPr/>
        </p:nvSpPr>
        <p:spPr>
          <a:xfrm>
            <a:off x="274320" y="4251960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7B1D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🌟 Gouden regel: Behandel een ander zoals jij zelf ook behandeld wilt worden!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5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Vertrouwen 🔒</a:t>
            </a:r>
            <a:endParaRPr lang="en-US" sz="38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640080"/>
            <a:ext cx="2560320" cy="23774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65760" y="1051560"/>
            <a:ext cx="54864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A5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Geheimpjes &amp; gevoelens bewaren 🤫</a:t>
            </a:r>
            <a:endParaRPr lang="en-US" sz="1800" dirty="0"/>
          </a:p>
          <a:p>
            <a:pPr marL="0" indent="0">
              <a:buNone/>
            </a:pPr>
            <a:r>
              <a:rPr lang="en-US" sz="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iemand jou iets vertelt over verliefdheid of gevoelens, dan is dat heel privé!</a:t>
            </a:r>
            <a:endParaRPr lang="en-US" sz="1800" dirty="0"/>
          </a:p>
          <a:p>
            <a:pPr marL="0" indent="0">
              <a:buNone/>
            </a:pPr>
            <a:r>
              <a:rPr lang="en-US" sz="7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A5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Goed vertrouwen betekent:</a:t>
            </a:r>
            <a:endParaRPr lang="en-US" sz="18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houdt geheimen voor jezelf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roddelt niet over andermans gevoelens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pest niemand om verliefdheid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274320" y="4251960"/>
            <a:ext cx="8595360" cy="594360"/>
          </a:xfrm>
          <a:prstGeom prst="roundRect">
            <a:avLst/>
          </a:prstGeom>
          <a:solidFill>
            <a:srgbClr val="C8E6C9"/>
          </a:solidFill>
          <a:ln w="1905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8" name="Text 5"/>
          <p:cNvSpPr/>
          <p:nvPr/>
        </p:nvSpPr>
        <p:spPr>
          <a:xfrm>
            <a:off x="274320" y="425196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5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💚 Een echte vriend/vriendin is iemand die jouw geheim bewaart!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52B788">
              <a:alpha val="30000"/>
            </a:srgbClr>
          </a:solidFill>
          <a:ln w="12700">
            <a:solidFill>
              <a:srgbClr val="52B78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FF6B9D">
              <a:alpha val="30000"/>
            </a:srgbClr>
          </a:solidFill>
          <a:ln w="12700">
            <a:solidFill>
              <a:srgbClr val="FF6B9D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548640"/>
            <a:ext cx="2011680" cy="146304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2286000"/>
            <a:ext cx="2103120" cy="155448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Onthoud:</a:t>
            </a:r>
            <a:endParaRPr lang="en-US" sz="2600" dirty="0"/>
          </a:p>
        </p:txBody>
      </p:sp>
      <p:sp>
        <p:nvSpPr>
          <p:cNvPr id="7" name="Text 3"/>
          <p:cNvSpPr/>
          <p:nvPr/>
        </p:nvSpPr>
        <p:spPr>
          <a:xfrm>
            <a:off x="914400" y="1280160"/>
            <a:ext cx="73152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🌸 Puberteit is normaal — iedereen maakt het mee!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💛 Vriendschap én verliefdheid zijn mooi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💌 Wees eerlijk en aardig voor elkaar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Bewaar elkaars geheimen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💚 Praat erover als je vragen hebt!</a:t>
            </a:r>
            <a:endParaRPr lang="en-US" sz="1900" dirty="0"/>
          </a:p>
        </p:txBody>
      </p:sp>
      <p:sp>
        <p:nvSpPr>
          <p:cNvPr id="8" name="Shape 4"/>
          <p:cNvSpPr/>
          <p:nvPr/>
        </p:nvSpPr>
        <p:spPr>
          <a:xfrm>
            <a:off x="2286000" y="3794760"/>
            <a:ext cx="4572000" cy="868680"/>
          </a:xfrm>
          <a:prstGeom prst="roundRect">
            <a:avLst/>
          </a:prstGeom>
          <a:solidFill>
            <a:srgbClr val="FF6B9D"/>
          </a:solidFill>
          <a:ln w="25400">
            <a:solidFill>
              <a:srgbClr val="FFD166"/>
            </a:solidFill>
            <a:prstDash val="solid"/>
          </a:ln>
        </p:spPr>
        <p:txBody>
          <a:bodyPr/>
          <a:lstStyle/>
          <a:p>
            <a:endParaRPr lang="en-NL"/>
          </a:p>
        </p:txBody>
      </p:sp>
      <p:sp>
        <p:nvSpPr>
          <p:cNvPr id="9" name="Text 5"/>
          <p:cNvSpPr/>
          <p:nvPr/>
        </p:nvSpPr>
        <p:spPr>
          <a:xfrm>
            <a:off x="2286000" y="3794760"/>
            <a:ext cx="4572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🌈 Bedankt voor het luisteren! </a:t>
            </a:r>
            <a:endParaRPr lang="en-US" b="1" dirty="0">
              <a:solidFill>
                <a:srgbClr val="FFFFFF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Sylvain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530</Words>
  <Application>Microsoft Macintosh PowerPoint</Application>
  <PresentationFormat>On-screen Show (16:9)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Lentekriebels</dc:title>
  <dc:subject>PptxGenJS Presentation</dc:subject>
  <dc:creator>Sylvain</dc:creator>
  <cp:lastModifiedBy>Miguel Delcour</cp:lastModifiedBy>
  <cp:revision>2</cp:revision>
  <dcterms:created xsi:type="dcterms:W3CDTF">2026-03-24T16:35:37Z</dcterms:created>
  <dcterms:modified xsi:type="dcterms:W3CDTF">2026-03-24T16:47:31Z</dcterms:modified>
</cp:coreProperties>
</file>